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7887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7750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608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211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829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1212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745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152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96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7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686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06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DCA4C-8A3B-45E9-99E7-CCBEC7C36DB0}" type="datetimeFigureOut">
              <a:rPr lang="ko-KR" altLang="en-US" smtClean="0"/>
              <a:t>2019-04-15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86546-DCDB-4921-90DE-D262A24CE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053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직사각형 33"/>
          <p:cNvSpPr/>
          <p:nvPr/>
        </p:nvSpPr>
        <p:spPr>
          <a:xfrm>
            <a:off x="467544" y="1830834"/>
            <a:ext cx="8352928" cy="41764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529208" y="692696"/>
            <a:ext cx="4762872" cy="994122"/>
          </a:xfrm>
        </p:spPr>
        <p:txBody>
          <a:bodyPr>
            <a:normAutofit/>
          </a:bodyPr>
          <a:lstStyle/>
          <a:p>
            <a:r>
              <a:rPr lang="ko-KR" altLang="en-US" sz="4800" dirty="0" smtClean="0"/>
              <a:t>정보통신의 유형</a:t>
            </a:r>
            <a:endParaRPr lang="ko-KR" altLang="en-US" sz="4800" dirty="0"/>
          </a:p>
        </p:txBody>
      </p:sp>
      <p:sp>
        <p:nvSpPr>
          <p:cNvPr id="5" name="직사각형 4"/>
          <p:cNvSpPr/>
          <p:nvPr/>
        </p:nvSpPr>
        <p:spPr>
          <a:xfrm>
            <a:off x="3264058" y="1614810"/>
            <a:ext cx="2664296" cy="50405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>
                <a:solidFill>
                  <a:schemeClr val="tx1"/>
                </a:solidFill>
              </a:rPr>
              <a:t>통신방식</a:t>
            </a: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899592" y="2118866"/>
            <a:ext cx="576064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dirty="0" smtClean="0">
                <a:solidFill>
                  <a:schemeClr val="tx1"/>
                </a:solidFill>
              </a:rPr>
              <a:t>2</a:t>
            </a:r>
            <a:endParaRPr lang="ko-KR" altLang="en-US" sz="4800" dirty="0">
              <a:solidFill>
                <a:schemeClr val="tx1"/>
              </a:solidFill>
            </a:endParaRPr>
          </a:p>
        </p:txBody>
      </p:sp>
      <p:sp>
        <p:nvSpPr>
          <p:cNvPr id="7" name="모서리가 둥근 사각형 설명선 6"/>
          <p:cNvSpPr/>
          <p:nvPr/>
        </p:nvSpPr>
        <p:spPr>
          <a:xfrm>
            <a:off x="6216386" y="894730"/>
            <a:ext cx="1944216" cy="864096"/>
          </a:xfrm>
          <a:prstGeom prst="wedgeRoundRectCallout">
            <a:avLst>
              <a:gd name="adj1" fmla="val -67865"/>
              <a:gd name="adj2" fmla="val 57708"/>
              <a:gd name="adj3" fmla="val 16667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dirty="0" smtClean="0">
                <a:solidFill>
                  <a:schemeClr val="tx1"/>
                </a:solidFill>
              </a:rPr>
              <a:t>흐름</a:t>
            </a:r>
            <a:r>
              <a:rPr lang="en-US" altLang="ko-KR" sz="1500" dirty="0" smtClean="0">
                <a:solidFill>
                  <a:schemeClr val="tx1"/>
                </a:solidFill>
              </a:rPr>
              <a:t>, </a:t>
            </a:r>
            <a:r>
              <a:rPr lang="ko-KR" altLang="en-US" sz="1500" dirty="0" smtClean="0">
                <a:solidFill>
                  <a:schemeClr val="tx1"/>
                </a:solidFill>
              </a:rPr>
              <a:t>방향</a:t>
            </a:r>
            <a:r>
              <a:rPr lang="en-US" altLang="ko-KR" sz="1500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ko-KR" altLang="en-US" sz="1500" dirty="0" smtClean="0">
                <a:solidFill>
                  <a:schemeClr val="tx1"/>
                </a:solidFill>
              </a:rPr>
              <a:t>동시성여부에 따라</a:t>
            </a:r>
            <a:endParaRPr lang="en-US" altLang="ko-KR" sz="15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500" dirty="0" smtClean="0">
                <a:solidFill>
                  <a:schemeClr val="tx1"/>
                </a:solidFill>
              </a:rPr>
              <a:t>분</a:t>
            </a:r>
            <a:r>
              <a:rPr lang="ko-KR" altLang="en-US" sz="1500" dirty="0">
                <a:solidFill>
                  <a:schemeClr val="tx1"/>
                </a:solidFill>
              </a:rPr>
              <a:t>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1810" y="2305237"/>
            <a:ext cx="6336704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err="1" smtClean="0"/>
              <a:t>반이중</a:t>
            </a:r>
            <a:r>
              <a:rPr lang="ko-KR" altLang="en-US" sz="3200" dirty="0" smtClean="0"/>
              <a:t> 통신</a:t>
            </a:r>
            <a:r>
              <a:rPr lang="en-US" altLang="ko-KR" sz="3200" dirty="0" smtClean="0"/>
              <a:t>(Half duplex)</a:t>
            </a:r>
          </a:p>
          <a:p>
            <a:pPr>
              <a:lnSpc>
                <a:spcPct val="150000"/>
              </a:lnSpc>
            </a:pPr>
            <a:r>
              <a:rPr lang="ko-KR" altLang="en-US" dirty="0" err="1" smtClean="0"/>
              <a:t>반이중</a:t>
            </a:r>
            <a:r>
              <a:rPr lang="ko-KR" altLang="en-US" dirty="0" smtClean="0"/>
              <a:t> 통신은 통신하는 두 단말기 모두 송수신이 가능하나</a:t>
            </a:r>
            <a:endParaRPr lang="en-US" altLang="ko-KR" dirty="0" smtClean="0"/>
          </a:p>
          <a:p>
            <a:r>
              <a:rPr lang="ko-KR" altLang="en-US" dirty="0" smtClean="0"/>
              <a:t>동시에는 불가능한 통신방식을 말한다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ko-KR" altLang="en-US" dirty="0" smtClean="0"/>
              <a:t>즉 교대로 데이터를 주고 받는 방식이다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예 </a:t>
            </a:r>
            <a:r>
              <a:rPr lang="en-US" altLang="ko-KR" dirty="0" smtClean="0"/>
              <a:t>) </a:t>
            </a:r>
            <a:r>
              <a:rPr lang="ko-KR" altLang="en-US" dirty="0" smtClean="0"/>
              <a:t>무전기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3275856" y="4063082"/>
            <a:ext cx="1728192" cy="3600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</a:rPr>
              <a:t>데이터의 흐름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" name="원통 11"/>
          <p:cNvSpPr/>
          <p:nvPr/>
        </p:nvSpPr>
        <p:spPr>
          <a:xfrm rot="16200000">
            <a:off x="4103948" y="3883063"/>
            <a:ext cx="360040" cy="2016224"/>
          </a:xfrm>
          <a:prstGeom prst="can">
            <a:avLst>
              <a:gd name="adj" fmla="val 58543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1907704" y="4211324"/>
            <a:ext cx="648072" cy="64807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송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1907704" y="4906754"/>
            <a:ext cx="648072" cy="64807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tx1"/>
                </a:solidFill>
              </a:rPr>
              <a:t>수</a:t>
            </a:r>
          </a:p>
        </p:txBody>
      </p:sp>
      <p:sp>
        <p:nvSpPr>
          <p:cNvPr id="15" name="타원 14"/>
          <p:cNvSpPr/>
          <p:nvPr/>
        </p:nvSpPr>
        <p:spPr>
          <a:xfrm>
            <a:off x="5940152" y="4258682"/>
            <a:ext cx="648072" cy="64807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tx1"/>
                </a:solidFill>
              </a:rPr>
              <a:t>수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16" name="타원 15"/>
          <p:cNvSpPr/>
          <p:nvPr/>
        </p:nvSpPr>
        <p:spPr>
          <a:xfrm>
            <a:off x="5940152" y="4954112"/>
            <a:ext cx="648072" cy="64807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smtClean="0">
                <a:solidFill>
                  <a:schemeClr val="tx1"/>
                </a:solidFill>
              </a:rPr>
              <a:t>송</a:t>
            </a:r>
            <a:endParaRPr lang="ko-KR" altLang="en-US" sz="2000">
              <a:solidFill>
                <a:schemeClr val="tx1"/>
              </a:solidFill>
            </a:endParaRPr>
          </a:p>
        </p:txBody>
      </p:sp>
      <p:cxnSp>
        <p:nvCxnSpPr>
          <p:cNvPr id="18" name="꺾인 연결선 17"/>
          <p:cNvCxnSpPr>
            <a:stCxn id="13" idx="6"/>
          </p:cNvCxnSpPr>
          <p:nvPr/>
        </p:nvCxnSpPr>
        <p:spPr>
          <a:xfrm>
            <a:off x="2555776" y="4535360"/>
            <a:ext cx="936104" cy="247802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꺾인 연결선 20"/>
          <p:cNvCxnSpPr>
            <a:stCxn id="14" idx="6"/>
          </p:cNvCxnSpPr>
          <p:nvPr/>
        </p:nvCxnSpPr>
        <p:spPr>
          <a:xfrm flipV="1">
            <a:off x="2555776" y="4954112"/>
            <a:ext cx="936104" cy="276678"/>
          </a:xfrm>
          <a:prstGeom prst="bentConnector3">
            <a:avLst/>
          </a:prstGeom>
          <a:ln w="28575">
            <a:solidFill>
              <a:schemeClr val="tx1"/>
            </a:solidFill>
            <a:prstDash val="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꺾인 연결선 22"/>
          <p:cNvCxnSpPr>
            <a:stCxn id="15" idx="2"/>
          </p:cNvCxnSpPr>
          <p:nvPr/>
        </p:nvCxnSpPr>
        <p:spPr>
          <a:xfrm rot="10800000" flipV="1">
            <a:off x="5292080" y="4582718"/>
            <a:ext cx="648072" cy="200444"/>
          </a:xfrm>
          <a:prstGeom prst="bentConnector3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꺾인 연결선 24"/>
          <p:cNvCxnSpPr>
            <a:stCxn id="16" idx="2"/>
          </p:cNvCxnSpPr>
          <p:nvPr/>
        </p:nvCxnSpPr>
        <p:spPr>
          <a:xfrm rot="10800000">
            <a:off x="5292080" y="4954112"/>
            <a:ext cx="648073" cy="324036"/>
          </a:xfrm>
          <a:prstGeom prst="bentConnector3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3851920" y="4567138"/>
            <a:ext cx="100811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 flipH="1">
            <a:off x="3851920" y="5230790"/>
            <a:ext cx="100811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/>
          <p:cNvCxnSpPr/>
          <p:nvPr/>
        </p:nvCxnSpPr>
        <p:spPr>
          <a:xfrm>
            <a:off x="2843808" y="4756228"/>
            <a:ext cx="0" cy="2429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>
            <a:off x="5796136" y="4756228"/>
            <a:ext cx="0" cy="2429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16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89248" y="44624"/>
            <a:ext cx="4546848" cy="648072"/>
          </a:xfrm>
        </p:spPr>
        <p:txBody>
          <a:bodyPr>
            <a:normAutofit/>
          </a:bodyPr>
          <a:lstStyle/>
          <a:p>
            <a:r>
              <a:rPr lang="ko-KR" altLang="en-US" sz="32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인적자원 관리 절차</a:t>
            </a:r>
            <a:endParaRPr lang="ko-KR" altLang="en-US" sz="32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683568" y="836712"/>
            <a:ext cx="3285365" cy="10081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조직의 전략 및 목표</a:t>
            </a:r>
            <a:endParaRPr lang="ko-KR" altLang="en-US" b="1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39552" y="2652121"/>
            <a:ext cx="1224136" cy="5760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직무분석</a:t>
            </a:r>
            <a:r>
              <a:rPr lang="en-US" altLang="ko-KR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/>
            </a:r>
            <a:br>
              <a:rPr lang="en-US" altLang="ko-KR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</a:br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및 설계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375756" y="2652121"/>
            <a:ext cx="1620180" cy="5760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인적자원계획</a:t>
            </a:r>
            <a:r>
              <a:rPr lang="en-US" altLang="ko-KR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/>
            </a:r>
            <a:br>
              <a:rPr lang="en-US" altLang="ko-KR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</a:br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및 예측</a:t>
            </a:r>
            <a:endParaRPr lang="en-US" altLang="ko-KR" b="1" dirty="0" smtClean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608004" y="2652121"/>
            <a:ext cx="1440160" cy="5760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지원자 모집</a:t>
            </a:r>
            <a:endParaRPr lang="ko-KR" altLang="en-US" b="1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660232" y="2652121"/>
            <a:ext cx="1872208" cy="5760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선발</a:t>
            </a:r>
            <a:endParaRPr lang="ko-KR" altLang="en-US" b="1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6408204" y="3933056"/>
            <a:ext cx="2340260" cy="5760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급여 및 복리후생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086835" y="3933056"/>
            <a:ext cx="2250250" cy="5760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성과계획 및 평가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683568" y="3933056"/>
            <a:ext cx="1332148" cy="5760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교육훈</a:t>
            </a:r>
            <a:r>
              <a:rPr lang="ko-KR" altLang="en-US" b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련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2771800" y="5373216"/>
            <a:ext cx="4248472" cy="8640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경력관리</a:t>
            </a:r>
            <a:r>
              <a:rPr lang="en-US" altLang="ko-KR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인사이동 및 해고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2" name="아래쪽 화살표 11"/>
          <p:cNvSpPr/>
          <p:nvPr/>
        </p:nvSpPr>
        <p:spPr>
          <a:xfrm>
            <a:off x="1349642" y="1844824"/>
            <a:ext cx="270030" cy="807297"/>
          </a:xfrm>
          <a:prstGeom prst="down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3" name="오른쪽 화살표 12"/>
          <p:cNvSpPr/>
          <p:nvPr/>
        </p:nvSpPr>
        <p:spPr>
          <a:xfrm>
            <a:off x="1861576" y="2780928"/>
            <a:ext cx="432048" cy="288032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5" name="오른쪽 화살표 14"/>
          <p:cNvSpPr/>
          <p:nvPr/>
        </p:nvSpPr>
        <p:spPr>
          <a:xfrm>
            <a:off x="4102449" y="2780928"/>
            <a:ext cx="432048" cy="288032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" name="오른쪽 화살표 15"/>
          <p:cNvSpPr/>
          <p:nvPr/>
        </p:nvSpPr>
        <p:spPr>
          <a:xfrm>
            <a:off x="6155536" y="2780928"/>
            <a:ext cx="432048" cy="288032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7" name="오른쪽 화살표 16"/>
          <p:cNvSpPr/>
          <p:nvPr/>
        </p:nvSpPr>
        <p:spPr>
          <a:xfrm>
            <a:off x="5676501" y="4077072"/>
            <a:ext cx="432048" cy="288032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9" name="오른쪽 화살표 18"/>
          <p:cNvSpPr/>
          <p:nvPr/>
        </p:nvSpPr>
        <p:spPr>
          <a:xfrm>
            <a:off x="2312199" y="4077072"/>
            <a:ext cx="432048" cy="288032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cxnSp>
        <p:nvCxnSpPr>
          <p:cNvPr id="21" name="꺾인 연결선 20"/>
          <p:cNvCxnSpPr>
            <a:stCxn id="7" idx="3"/>
            <a:endCxn id="10" idx="1"/>
          </p:cNvCxnSpPr>
          <p:nvPr/>
        </p:nvCxnSpPr>
        <p:spPr>
          <a:xfrm flipH="1">
            <a:off x="683568" y="2940153"/>
            <a:ext cx="7848872" cy="1280935"/>
          </a:xfrm>
          <a:prstGeom prst="bentConnector5">
            <a:avLst>
              <a:gd name="adj1" fmla="val -2913"/>
              <a:gd name="adj2" fmla="val 50000"/>
              <a:gd name="adj3" fmla="val 102913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꺾인 연결선 22"/>
          <p:cNvCxnSpPr>
            <a:stCxn id="8" idx="3"/>
            <a:endCxn id="11" idx="1"/>
          </p:cNvCxnSpPr>
          <p:nvPr/>
        </p:nvCxnSpPr>
        <p:spPr>
          <a:xfrm flipH="1">
            <a:off x="2771800" y="4221088"/>
            <a:ext cx="5976664" cy="1584176"/>
          </a:xfrm>
          <a:prstGeom prst="bentConnector5">
            <a:avLst>
              <a:gd name="adj1" fmla="val -3825"/>
              <a:gd name="adj2" fmla="val 45455"/>
              <a:gd name="adj3" fmla="val 103825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172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62</Words>
  <Application>Microsoft Office PowerPoint</Application>
  <PresentationFormat>화면 슬라이드 쇼(4:3)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정보통신의 유형</vt:lpstr>
      <vt:lpstr>인적자원 관리 절차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남기호</dc:creator>
  <cp:lastModifiedBy>남기호</cp:lastModifiedBy>
  <cp:revision>5</cp:revision>
  <dcterms:created xsi:type="dcterms:W3CDTF">2019-04-15T02:38:54Z</dcterms:created>
  <dcterms:modified xsi:type="dcterms:W3CDTF">2019-04-15T03:16:30Z</dcterms:modified>
</cp:coreProperties>
</file>