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4036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46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739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004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530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9730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21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9517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943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198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12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663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755ED-F087-4F89-A1E6-74688370FA48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FB203-A9D5-4187-89B9-8D0728D7A1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21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>
            <a:normAutofit/>
          </a:bodyPr>
          <a:lstStyle/>
          <a:p>
            <a:r>
              <a:rPr lang="ko-KR" altLang="en-US" sz="42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전산기기 교체</a:t>
            </a:r>
            <a:r>
              <a:rPr lang="en-US" altLang="ko-KR" sz="42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42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수리</a:t>
            </a:r>
            <a:r>
              <a:rPr lang="en-US" altLang="ko-KR" sz="42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42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절차</a:t>
            </a:r>
            <a:endParaRPr lang="ko-KR" altLang="en-US" sz="4200" b="1" u="sng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915816" y="1052736"/>
            <a:ext cx="3456384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전산기기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헬프</a:t>
            </a: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담당자 접수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11560" y="2996952"/>
            <a:ext cx="2904652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노트북</a:t>
            </a:r>
            <a:r>
              <a:rPr lang="en-US" altLang="ko-KR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데스크탑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1560" y="4341676"/>
            <a:ext cx="2904652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내부 </a:t>
            </a:r>
            <a:r>
              <a:rPr lang="en-US" altLang="ko-KR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IT</a:t>
            </a: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팀 지원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652120" y="2996952"/>
            <a:ext cx="2952328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마우스</a:t>
            </a:r>
            <a:r>
              <a:rPr lang="en-US" altLang="ko-KR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키보드</a:t>
            </a:r>
            <a:r>
              <a:rPr lang="en-US" altLang="ko-KR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프린터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652120" y="4341676"/>
            <a:ext cx="2952328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외부 지원 업체 이관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275856" y="5733256"/>
            <a:ext cx="2808312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기기 회수 및 점검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다이아몬드 10"/>
          <p:cNvSpPr/>
          <p:nvPr/>
        </p:nvSpPr>
        <p:spPr>
          <a:xfrm>
            <a:off x="3023828" y="2132856"/>
            <a:ext cx="3240360" cy="648072"/>
          </a:xfrm>
          <a:prstGeom prst="diamond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smtClean="0">
                <a:solidFill>
                  <a:schemeClr val="tx1"/>
                </a:solidFill>
              </a:rPr>
              <a:t>기기종류 확인</a:t>
            </a:r>
            <a:endParaRPr lang="ko-KR" altLang="en-US" sz="1600">
              <a:solidFill>
                <a:schemeClr val="tx1"/>
              </a:solidFill>
            </a:endParaRPr>
          </a:p>
        </p:txBody>
      </p:sp>
      <p:cxnSp>
        <p:nvCxnSpPr>
          <p:cNvPr id="15" name="직선 화살표 연결선 14"/>
          <p:cNvCxnSpPr>
            <a:stCxn id="5" idx="2"/>
            <a:endCxn id="11" idx="0"/>
          </p:cNvCxnSpPr>
          <p:nvPr/>
        </p:nvCxnSpPr>
        <p:spPr>
          <a:xfrm>
            <a:off x="4644008" y="1556792"/>
            <a:ext cx="0" cy="57606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꺾인 연결선 16"/>
          <p:cNvCxnSpPr>
            <a:stCxn id="11" idx="1"/>
            <a:endCxn id="6" idx="0"/>
          </p:cNvCxnSpPr>
          <p:nvPr/>
        </p:nvCxnSpPr>
        <p:spPr>
          <a:xfrm rot="10800000" flipV="1">
            <a:off x="2063886" y="2456892"/>
            <a:ext cx="959942" cy="540060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꺾인 연결선 24"/>
          <p:cNvCxnSpPr>
            <a:stCxn id="11" idx="3"/>
            <a:endCxn id="8" idx="0"/>
          </p:cNvCxnSpPr>
          <p:nvPr/>
        </p:nvCxnSpPr>
        <p:spPr>
          <a:xfrm>
            <a:off x="6264188" y="2456892"/>
            <a:ext cx="864096" cy="540060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꺾인 연결선 26"/>
          <p:cNvCxnSpPr>
            <a:stCxn id="7" idx="2"/>
            <a:endCxn id="10" idx="1"/>
          </p:cNvCxnSpPr>
          <p:nvPr/>
        </p:nvCxnSpPr>
        <p:spPr>
          <a:xfrm rot="16200000" flipH="1">
            <a:off x="2100095" y="4809523"/>
            <a:ext cx="1139552" cy="1211970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꺾인 연결선 28"/>
          <p:cNvCxnSpPr>
            <a:stCxn id="9" idx="2"/>
            <a:endCxn id="10" idx="0"/>
          </p:cNvCxnSpPr>
          <p:nvPr/>
        </p:nvCxnSpPr>
        <p:spPr>
          <a:xfrm rot="5400000">
            <a:off x="5460386" y="4065358"/>
            <a:ext cx="887524" cy="2448272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>
            <a:stCxn id="6" idx="2"/>
            <a:endCxn id="7" idx="0"/>
          </p:cNvCxnSpPr>
          <p:nvPr/>
        </p:nvCxnSpPr>
        <p:spPr>
          <a:xfrm>
            <a:off x="2063886" y="3501008"/>
            <a:ext cx="0" cy="84066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/>
          <p:cNvCxnSpPr>
            <a:stCxn id="8" idx="2"/>
            <a:endCxn id="9" idx="0"/>
          </p:cNvCxnSpPr>
          <p:nvPr/>
        </p:nvCxnSpPr>
        <p:spPr>
          <a:xfrm>
            <a:off x="7128284" y="3501008"/>
            <a:ext cx="0" cy="84066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323528" y="2810644"/>
            <a:ext cx="3456384" cy="2418556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2267744" y="208233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컴퓨터</a:t>
            </a:r>
            <a:endParaRPr lang="ko-KR" altLang="en-US" sz="1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28065" y="208233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주변기기</a:t>
            </a:r>
            <a:endParaRPr lang="ko-KR" altLang="en-US" sz="1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7544" y="5394702"/>
            <a:ext cx="14847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내부에서 진행</a:t>
            </a:r>
            <a:endParaRPr lang="ko-KR" altLang="en-US" sz="16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0022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920880" cy="1143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ko-KR" altLang="en-US" sz="42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사랑기업 가맹점 지원조직</a:t>
            </a:r>
            <a:endParaRPr lang="ko-KR" altLang="en-US" sz="4200" b="1" u="sng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99592" y="1844824"/>
            <a:ext cx="1944216" cy="6480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13500000" algn="b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기술지원팀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99592" y="5157192"/>
            <a:ext cx="1944216" cy="6480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마케팅지원팀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67544" y="3212976"/>
            <a:ext cx="2376264" cy="10801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사랑기업</a:t>
            </a:r>
            <a:endParaRPr lang="en-US" altLang="ko-KR" sz="24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지원조</a:t>
            </a:r>
            <a:r>
              <a:rPr lang="ko-KR" altLang="en-US" sz="24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직</a:t>
            </a:r>
          </a:p>
        </p:txBody>
      </p:sp>
      <p:sp>
        <p:nvSpPr>
          <p:cNvPr id="6" name="원통 5"/>
          <p:cNvSpPr/>
          <p:nvPr/>
        </p:nvSpPr>
        <p:spPr>
          <a:xfrm>
            <a:off x="3707904" y="2636912"/>
            <a:ext cx="2160240" cy="1440160"/>
          </a:xfrm>
          <a:prstGeom prst="can">
            <a:avLst>
              <a:gd name="adj" fmla="val 33791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00 </a:t>
            </a:r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가맹점</a:t>
            </a:r>
            <a:endParaRPr lang="en-US" altLang="ko-KR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707904" y="3573016"/>
            <a:ext cx="1080120" cy="8640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직영점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787545" y="3573016"/>
            <a:ext cx="1080120" cy="8640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비</a:t>
            </a:r>
            <a:endParaRPr lang="en-US" altLang="ko-KR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직영</a:t>
            </a: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점</a:t>
            </a:r>
          </a:p>
        </p:txBody>
      </p:sp>
      <p:sp>
        <p:nvSpPr>
          <p:cNvPr id="9" name="순서도: 문서 8"/>
          <p:cNvSpPr/>
          <p:nvPr/>
        </p:nvSpPr>
        <p:spPr>
          <a:xfrm>
            <a:off x="6516216" y="1556792"/>
            <a:ext cx="2160240" cy="1296144"/>
          </a:xfrm>
          <a:prstGeom prst="flowChartDocumen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정기방문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주변 상권 재분석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물류지원 점검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순서도: 문서 9"/>
          <p:cNvSpPr/>
          <p:nvPr/>
        </p:nvSpPr>
        <p:spPr>
          <a:xfrm>
            <a:off x="6516216" y="4653136"/>
            <a:ext cx="2160240" cy="1296144"/>
          </a:xfrm>
          <a:prstGeom prst="flowChartDocumen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18900000" algn="b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인테리어 점검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고객설문 조사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가격적정성확</a:t>
            </a:r>
            <a:r>
              <a:rPr lang="ko-KR" altLang="en-US" sz="16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</a:t>
            </a:r>
          </a:p>
        </p:txBody>
      </p:sp>
      <p:cxnSp>
        <p:nvCxnSpPr>
          <p:cNvPr id="12" name="직선 화살표 연결선 11"/>
          <p:cNvCxnSpPr>
            <a:stCxn id="5" idx="0"/>
          </p:cNvCxnSpPr>
          <p:nvPr/>
        </p:nvCxnSpPr>
        <p:spPr>
          <a:xfrm flipV="1">
            <a:off x="1655676" y="2492896"/>
            <a:ext cx="0" cy="72008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>
            <a:stCxn id="5" idx="2"/>
          </p:cNvCxnSpPr>
          <p:nvPr/>
        </p:nvCxnSpPr>
        <p:spPr>
          <a:xfrm>
            <a:off x="1655676" y="4293096"/>
            <a:ext cx="0" cy="864096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2843808" y="2492896"/>
            <a:ext cx="864096" cy="36004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>
            <a:endCxn id="9" idx="1"/>
          </p:cNvCxnSpPr>
          <p:nvPr/>
        </p:nvCxnSpPr>
        <p:spPr>
          <a:xfrm flipV="1">
            <a:off x="5867665" y="2204864"/>
            <a:ext cx="648551" cy="648072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>
            <a:endCxn id="10" idx="1"/>
          </p:cNvCxnSpPr>
          <p:nvPr/>
        </p:nvCxnSpPr>
        <p:spPr>
          <a:xfrm>
            <a:off x="5868144" y="4437112"/>
            <a:ext cx="648072" cy="864096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 flipV="1">
            <a:off x="2843808" y="4437112"/>
            <a:ext cx="864096" cy="72008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575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59</Words>
  <Application>Microsoft Office PowerPoint</Application>
  <PresentationFormat>화면 슬라이드 쇼(4:3)</PresentationFormat>
  <Paragraphs>26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전산기기 교체(수리) 절차</vt:lpstr>
      <vt:lpstr>사랑기업 가맹점 지원조직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남기호</dc:creator>
  <cp:lastModifiedBy>남기호</cp:lastModifiedBy>
  <cp:revision>5</cp:revision>
  <dcterms:created xsi:type="dcterms:W3CDTF">2019-04-16T04:40:11Z</dcterms:created>
  <dcterms:modified xsi:type="dcterms:W3CDTF">2019-04-16T04:59:54Z</dcterms:modified>
</cp:coreProperties>
</file>