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780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A602-9005-42D3-8739-D4B6CCC855C3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0FE7B-7510-4D4A-A6A9-533DB1B79C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38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A602-9005-42D3-8739-D4B6CCC855C3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0FE7B-7510-4D4A-A6A9-533DB1B79C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925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A602-9005-42D3-8739-D4B6CCC855C3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0FE7B-7510-4D4A-A6A9-533DB1B79C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772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A602-9005-42D3-8739-D4B6CCC855C3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0FE7B-7510-4D4A-A6A9-533DB1B79C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7308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A602-9005-42D3-8739-D4B6CCC855C3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0FE7B-7510-4D4A-A6A9-533DB1B79C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4939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A602-9005-42D3-8739-D4B6CCC855C3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0FE7B-7510-4D4A-A6A9-533DB1B79C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5370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A602-9005-42D3-8739-D4B6CCC855C3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0FE7B-7510-4D4A-A6A9-533DB1B79C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6859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A602-9005-42D3-8739-D4B6CCC855C3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0FE7B-7510-4D4A-A6A9-533DB1B79C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5743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A602-9005-42D3-8739-D4B6CCC855C3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0FE7B-7510-4D4A-A6A9-533DB1B79C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8937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A602-9005-42D3-8739-D4B6CCC855C3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0FE7B-7510-4D4A-A6A9-533DB1B79C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0555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A602-9005-42D3-8739-D4B6CCC855C3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0FE7B-7510-4D4A-A6A9-533DB1B79C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0838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FA602-9005-42D3-8739-D4B6CCC855C3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0FE7B-7510-4D4A-A6A9-533DB1B79C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4110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971600" y="274638"/>
            <a:ext cx="7067128" cy="70609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ko-KR" altLang="en-US" sz="3800" b="1" smtClean="0">
                <a:latin typeface="굴림" panose="020B0600000101010101" pitchFamily="50" charset="-127"/>
                <a:ea typeface="굴림" panose="020B0600000101010101" pitchFamily="50" charset="-127"/>
              </a:rPr>
              <a:t>영업점 직원 교육 방안</a:t>
            </a:r>
            <a:endParaRPr lang="ko-KR" altLang="en-US" sz="3800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1835696" y="1628800"/>
            <a:ext cx="2376264" cy="1008112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교육 사이트</a:t>
            </a:r>
            <a:endParaRPr lang="en-US" altLang="ko-KR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교육신</a:t>
            </a:r>
            <a:r>
              <a:rPr lang="ko-KR" altLang="en-US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청</a:t>
            </a:r>
            <a:endParaRPr lang="en-US" altLang="ko-KR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1835696" y="3212976"/>
            <a:ext cx="2016224" cy="1008112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교육 담당자</a:t>
            </a:r>
            <a:endParaRPr lang="en-US" altLang="ko-KR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일정취</a:t>
            </a:r>
            <a:r>
              <a:rPr lang="ko-KR" altLang="en-US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합</a:t>
            </a:r>
            <a:endParaRPr lang="en-US" altLang="ko-KR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1835696" y="4797152"/>
            <a:ext cx="1800200" cy="1008112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필요 교육</a:t>
            </a:r>
            <a:endParaRPr lang="en-US" altLang="ko-KR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선택 취합</a:t>
            </a:r>
            <a:endParaRPr lang="en-US" altLang="ko-KR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004048" y="3812947"/>
            <a:ext cx="2016224" cy="1008112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담당자 일괄</a:t>
            </a:r>
            <a:endParaRPr lang="en-US" altLang="ko-KR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등록 수행</a:t>
            </a:r>
            <a:endParaRPr lang="en-US" altLang="ko-KR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5004048" y="1628799"/>
            <a:ext cx="2016224" cy="607963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휴가</a:t>
            </a:r>
            <a:r>
              <a:rPr lang="en-US" altLang="ko-KR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/</a:t>
            </a:r>
            <a:r>
              <a:rPr lang="ko-KR" altLang="en-US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근태 등록</a:t>
            </a:r>
            <a:endParaRPr lang="en-US" altLang="ko-KR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원통 12"/>
          <p:cNvSpPr/>
          <p:nvPr/>
        </p:nvSpPr>
        <p:spPr>
          <a:xfrm>
            <a:off x="7668344" y="3100380"/>
            <a:ext cx="1368152" cy="936104"/>
          </a:xfrm>
          <a:prstGeom prst="can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8100000" algn="tr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교육 </a:t>
            </a:r>
            <a:r>
              <a:rPr lang="en-US" altLang="ko-KR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Feed</a:t>
            </a:r>
          </a:p>
          <a:p>
            <a:pPr algn="ctr"/>
            <a:r>
              <a:rPr lang="en-US" altLang="ko-KR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Back</a:t>
            </a:r>
            <a:endParaRPr lang="ko-KR" altLang="en-US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1619672" y="1268760"/>
            <a:ext cx="0" cy="49685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4644008" y="1268760"/>
            <a:ext cx="0" cy="49685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7308304" y="1268760"/>
            <a:ext cx="0" cy="49685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>
            <a:endCxn id="8" idx="1"/>
          </p:cNvCxnSpPr>
          <p:nvPr/>
        </p:nvCxnSpPr>
        <p:spPr>
          <a:xfrm>
            <a:off x="998806" y="2132856"/>
            <a:ext cx="83689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>
            <a:endCxn id="12" idx="1"/>
          </p:cNvCxnSpPr>
          <p:nvPr/>
        </p:nvCxnSpPr>
        <p:spPr>
          <a:xfrm>
            <a:off x="4350256" y="1932781"/>
            <a:ext cx="65379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/>
          <p:cNvCxnSpPr>
            <a:stCxn id="9" idx="3"/>
          </p:cNvCxnSpPr>
          <p:nvPr/>
        </p:nvCxnSpPr>
        <p:spPr>
          <a:xfrm>
            <a:off x="3851920" y="3717032"/>
            <a:ext cx="1152128" cy="5040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/>
          <p:cNvCxnSpPr>
            <a:stCxn id="10" idx="3"/>
            <a:endCxn id="11" idx="1"/>
          </p:cNvCxnSpPr>
          <p:nvPr/>
        </p:nvCxnSpPr>
        <p:spPr>
          <a:xfrm flipV="1">
            <a:off x="3635896" y="4317003"/>
            <a:ext cx="1368152" cy="98420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화살표 연결선 26"/>
          <p:cNvCxnSpPr>
            <a:endCxn id="13" idx="2"/>
          </p:cNvCxnSpPr>
          <p:nvPr/>
        </p:nvCxnSpPr>
        <p:spPr>
          <a:xfrm>
            <a:off x="7020272" y="2132856"/>
            <a:ext cx="648072" cy="143557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/>
          <p:cNvCxnSpPr>
            <a:stCxn id="11" idx="3"/>
            <a:endCxn id="13" idx="2"/>
          </p:cNvCxnSpPr>
          <p:nvPr/>
        </p:nvCxnSpPr>
        <p:spPr>
          <a:xfrm flipV="1">
            <a:off x="7020272" y="3568432"/>
            <a:ext cx="648072" cy="74857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화살표 연결선 31"/>
          <p:cNvCxnSpPr/>
          <p:nvPr/>
        </p:nvCxnSpPr>
        <p:spPr>
          <a:xfrm>
            <a:off x="984738" y="3761670"/>
            <a:ext cx="762995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화살표 연결선 33"/>
          <p:cNvCxnSpPr/>
          <p:nvPr/>
        </p:nvCxnSpPr>
        <p:spPr>
          <a:xfrm>
            <a:off x="984738" y="5278669"/>
            <a:ext cx="762995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10213" y="2010326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창구직원</a:t>
            </a:r>
            <a:endParaRPr lang="ko-KR" altLang="en-US" sz="16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10213" y="3666510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smtClean="0">
                <a:latin typeface="굴림" panose="020B0600000101010101" pitchFamily="50" charset="-127"/>
                <a:ea typeface="굴림" panose="020B0600000101010101" pitchFamily="50" charset="-127"/>
              </a:rPr>
              <a:t>상담직원</a:t>
            </a:r>
            <a:endParaRPr lang="ko-KR" altLang="en-US" sz="16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95536" y="5157192"/>
            <a:ext cx="4555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PB</a:t>
            </a:r>
            <a:endParaRPr lang="ko-KR" altLang="en-US" sz="16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341106" y="6237312"/>
            <a:ext cx="15536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smtClean="0">
                <a:latin typeface="굴림" panose="020B0600000101010101" pitchFamily="50" charset="-127"/>
                <a:ea typeface="굴림" panose="020B0600000101010101" pitchFamily="50" charset="-127"/>
              </a:rPr>
              <a:t>교육</a:t>
            </a:r>
            <a:r>
              <a:rPr lang="en-US" altLang="ko-KR" sz="16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16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신청 단계</a:t>
            </a:r>
            <a:endParaRPr lang="ko-KR" altLang="en-US" sz="16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92080" y="6237312"/>
            <a:ext cx="15536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근태 관리 단계</a:t>
            </a:r>
            <a:endParaRPr lang="ko-KR" altLang="en-US" sz="16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5298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907704" y="1484784"/>
            <a:ext cx="216024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설문조사지 작성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2195736" y="2492896"/>
            <a:ext cx="1584176" cy="108012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설문조사</a:t>
            </a:r>
            <a:endParaRPr lang="en-US" altLang="ko-KR" sz="16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실</a:t>
            </a:r>
            <a:r>
              <a:rPr lang="ko-KR" altLang="en-US" sz="16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시</a:t>
            </a:r>
          </a:p>
        </p:txBody>
      </p:sp>
      <p:sp>
        <p:nvSpPr>
          <p:cNvPr id="5" name="다이아몬드 4"/>
          <p:cNvSpPr/>
          <p:nvPr/>
        </p:nvSpPr>
        <p:spPr>
          <a:xfrm>
            <a:off x="4788024" y="2528900"/>
            <a:ext cx="2880320" cy="1008112"/>
          </a:xfrm>
          <a:prstGeom prst="diamond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데이터 확보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184068" y="4509120"/>
            <a:ext cx="2124236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Data </a:t>
            </a:r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분석 팀 송부</a:t>
            </a:r>
            <a:endParaRPr lang="en-US" altLang="ko-KR" sz="16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cxnSp>
        <p:nvCxnSpPr>
          <p:cNvPr id="8" name="직선 화살표 연결선 7"/>
          <p:cNvCxnSpPr>
            <a:stCxn id="3" idx="2"/>
            <a:endCxn id="4" idx="0"/>
          </p:cNvCxnSpPr>
          <p:nvPr/>
        </p:nvCxnSpPr>
        <p:spPr>
          <a:xfrm>
            <a:off x="2987824" y="1916832"/>
            <a:ext cx="0" cy="57606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/>
          <p:cNvCxnSpPr>
            <a:stCxn id="4" idx="6"/>
          </p:cNvCxnSpPr>
          <p:nvPr/>
        </p:nvCxnSpPr>
        <p:spPr>
          <a:xfrm>
            <a:off x="3779912" y="3032956"/>
            <a:ext cx="100811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>
            <a:stCxn id="5" idx="2"/>
          </p:cNvCxnSpPr>
          <p:nvPr/>
        </p:nvCxnSpPr>
        <p:spPr>
          <a:xfrm>
            <a:off x="6228184" y="3537012"/>
            <a:ext cx="0" cy="97210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꺾인 연결선 13"/>
          <p:cNvCxnSpPr>
            <a:stCxn id="3" idx="3"/>
            <a:endCxn id="5" idx="0"/>
          </p:cNvCxnSpPr>
          <p:nvPr/>
        </p:nvCxnSpPr>
        <p:spPr>
          <a:xfrm>
            <a:off x="4067944" y="1700808"/>
            <a:ext cx="2160240" cy="828092"/>
          </a:xfrm>
          <a:prstGeom prst="bentConnector2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716016" y="1969095"/>
            <a:ext cx="36744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u="sng" smtClean="0">
                <a:latin typeface="굴림" panose="020B0600000101010101" pitchFamily="50" charset="-127"/>
                <a:ea typeface="굴림" panose="020B0600000101010101" pitchFamily="50" charset="-127"/>
              </a:rPr>
              <a:t>검정 결과 오류 시 설문조사지 재 작성 수행</a:t>
            </a:r>
            <a:endParaRPr lang="ko-KR" altLang="en-US" sz="1400" b="1" u="sng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329644" y="1268760"/>
            <a:ext cx="7130788" cy="396044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329644" y="5301208"/>
            <a:ext cx="7130788" cy="122413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sz="16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sz="16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주 사용층인 </a:t>
            </a:r>
            <a:r>
              <a:rPr lang="en-US" altLang="ko-KR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20</a:t>
            </a:r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대</a:t>
            </a:r>
            <a:r>
              <a:rPr lang="en-US" altLang="ko-KR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~30</a:t>
            </a:r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대 고객이 </a:t>
            </a:r>
            <a:r>
              <a:rPr lang="en-US" altLang="ko-KR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50%</a:t>
            </a:r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이상 포함 되도록 실시</a:t>
            </a:r>
            <a:endParaRPr lang="en-US" altLang="ko-KR" sz="16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비 신뢰 데이터가 수집 되지 않도록 설문 조사 요원 교육 실시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329644" y="5301207"/>
            <a:ext cx="2594284" cy="4320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설문 조사 기준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907704" y="332656"/>
            <a:ext cx="5984271" cy="56767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bliqueTopRight"/>
            <a:lightRig rig="balanced" dir="t">
              <a:rot lat="0" lon="0" rev="1200000"/>
            </a:lightRig>
          </a:scene3d>
          <a:sp3d extrusionH="1016000">
            <a:extrusionClr>
              <a:schemeClr val="bg1">
                <a:lumMod val="50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상권 분석 흐름도</a:t>
            </a:r>
            <a:endParaRPr lang="ko-KR" altLang="en-US" sz="3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6621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83</Words>
  <Application>Microsoft Office PowerPoint</Application>
  <PresentationFormat>화면 슬라이드 쇼(4:3)</PresentationFormat>
  <Paragraphs>29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영업점 직원 교육 방안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남기호</dc:creator>
  <cp:lastModifiedBy>남기호</cp:lastModifiedBy>
  <cp:revision>6</cp:revision>
  <dcterms:created xsi:type="dcterms:W3CDTF">2019-04-16T05:08:22Z</dcterms:created>
  <dcterms:modified xsi:type="dcterms:W3CDTF">2019-04-16T05:40:29Z</dcterms:modified>
</cp:coreProperties>
</file>