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286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850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63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56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54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33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86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5615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267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81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182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3A186-B0E9-48C8-9309-A081D9AC4389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6732C-23C7-4D70-B984-4C40DBFD81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51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가로로 말린 두루마리 모양 3"/>
          <p:cNvSpPr/>
          <p:nvPr/>
        </p:nvSpPr>
        <p:spPr>
          <a:xfrm>
            <a:off x="1115616" y="260648"/>
            <a:ext cx="7056784" cy="1008112"/>
          </a:xfrm>
          <a:prstGeom prst="horizontalScroll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8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CRM </a:t>
            </a:r>
            <a:r>
              <a:rPr lang="ko-KR" altLang="en-US" sz="38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시스템 오픈 절차</a:t>
            </a:r>
            <a:endParaRPr lang="ko-KR" altLang="en-US" sz="38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03648" y="1700808"/>
            <a:ext cx="2880320" cy="17281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단위</a:t>
            </a:r>
            <a:r>
              <a:rPr lang="en-US" altLang="ko-KR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 </a:t>
            </a:r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통합 테스트 수행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en-US" altLang="ko-KR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en-US" altLang="ko-KR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619672" y="2132856"/>
            <a:ext cx="2520280" cy="10183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•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 목록 취합</a:t>
            </a:r>
            <a:endParaRPr lang="en-US" altLang="ko-KR" sz="1600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•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</a:t>
            </a:r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미비 구분 명확화</a:t>
            </a:r>
            <a:endParaRPr lang="en-US" altLang="ko-KR" sz="1600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•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시스템</a:t>
            </a:r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화면 분류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084168" y="1700808"/>
            <a:ext cx="2088232" cy="17281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 화면</a:t>
            </a:r>
            <a:endParaRPr lang="en-US" altLang="ko-KR" sz="2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2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담당자 확인</a:t>
            </a:r>
            <a:endParaRPr lang="en-US" altLang="ko-KR" sz="22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123728" y="3789040"/>
            <a:ext cx="4896544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접수된 오류 담당자 전달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23728" y="4437112"/>
            <a:ext cx="4896544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오류가 아닌 사용자 미숙 조작 요건 추출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123728" y="5085184"/>
            <a:ext cx="4896544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3. 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 기능 수정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123728" y="5733256"/>
            <a:ext cx="4896544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1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프로그램 반영 및 모니터링</a:t>
            </a:r>
            <a:endParaRPr lang="ko-KR" altLang="en-US" sz="1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자유형 21"/>
          <p:cNvSpPr/>
          <p:nvPr/>
        </p:nvSpPr>
        <p:spPr>
          <a:xfrm>
            <a:off x="974724" y="2518117"/>
            <a:ext cx="1147828" cy="3432517"/>
          </a:xfrm>
          <a:custGeom>
            <a:avLst/>
            <a:gdLst>
              <a:gd name="connsiteX0" fmla="*/ 1147828 w 1147828"/>
              <a:gd name="connsiteY0" fmla="*/ 3432517 h 3432517"/>
              <a:gd name="connsiteX1" fmla="*/ 22413 w 1147828"/>
              <a:gd name="connsiteY1" fmla="*/ 2293034 h 3432517"/>
              <a:gd name="connsiteX2" fmla="*/ 416308 w 1147828"/>
              <a:gd name="connsiteY2" fmla="*/ 0 h 343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7828" h="3432517">
                <a:moveTo>
                  <a:pt x="1147828" y="3432517"/>
                </a:moveTo>
                <a:cubicBezTo>
                  <a:pt x="646080" y="3148818"/>
                  <a:pt x="144333" y="2865120"/>
                  <a:pt x="22413" y="2293034"/>
                </a:cubicBezTo>
                <a:cubicBezTo>
                  <a:pt x="-99507" y="1720948"/>
                  <a:pt x="310800" y="347003"/>
                  <a:pt x="416308" y="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4" name="직선 연결선 23"/>
          <p:cNvCxnSpPr>
            <a:stCxn id="5" idx="3"/>
            <a:endCxn id="7" idx="1"/>
          </p:cNvCxnSpPr>
          <p:nvPr/>
        </p:nvCxnSpPr>
        <p:spPr>
          <a:xfrm>
            <a:off x="4283968" y="2564904"/>
            <a:ext cx="1800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꺾인 연결선 27"/>
          <p:cNvCxnSpPr>
            <a:stCxn id="8" idx="3"/>
            <a:endCxn id="7" idx="3"/>
          </p:cNvCxnSpPr>
          <p:nvPr/>
        </p:nvCxnSpPr>
        <p:spPr>
          <a:xfrm flipV="1">
            <a:off x="7020272" y="2564904"/>
            <a:ext cx="1152128" cy="1440160"/>
          </a:xfrm>
          <a:prstGeom prst="bentConnector3">
            <a:avLst>
              <a:gd name="adj1" fmla="val 12961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7544" y="5065439"/>
            <a:ext cx="1512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400" smtClean="0"/>
              <a:t>재 테스트 수행</a:t>
            </a:r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114958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03648" y="188640"/>
            <a:ext cx="6192688" cy="71169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Vmware</a:t>
            </a:r>
            <a:r>
              <a:rPr lang="ko-KR" altLang="en-US" sz="36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의 특징</a:t>
            </a:r>
            <a:endParaRPr lang="ko-KR" altLang="en-US" sz="36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619672" y="3318083"/>
            <a:ext cx="1584176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OS </a:t>
            </a:r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설치완료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203848" y="3318083"/>
            <a:ext cx="2808312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설치 후 여러 가지 작업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5940152" y="3063940"/>
            <a:ext cx="1656184" cy="1012341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시간흐름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301859"/>
            <a:ext cx="4721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① 똑같은 운영체제가 필요한 경우 복사해서 사용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② 운영체제의 특정시점을 저장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Snapshot 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기능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478323"/>
            <a:ext cx="67185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하드디스크 등의 하드웨어를 여러 개 장착 가능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④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현재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PC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 상태를 그대로 저장해 놓고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다음 사용할 때 현재 </a:t>
            </a:r>
            <a:r>
              <a:rPr lang="ko-KR" altLang="en-US" sz="1600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상태를이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 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어서 구동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Suspend 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기능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2093947"/>
            <a:ext cx="2541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언제든지 스냅샷 지점으로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되돌릴 수 있음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3123028" y="3002884"/>
            <a:ext cx="1744394" cy="211183"/>
          </a:xfrm>
          <a:custGeom>
            <a:avLst/>
            <a:gdLst>
              <a:gd name="connsiteX0" fmla="*/ 1744394 w 1744394"/>
              <a:gd name="connsiteY0" fmla="*/ 183048 h 211183"/>
              <a:gd name="connsiteX1" fmla="*/ 1153550 w 1744394"/>
              <a:gd name="connsiteY1" fmla="*/ 168 h 211183"/>
              <a:gd name="connsiteX2" fmla="*/ 0 w 1744394"/>
              <a:gd name="connsiteY2" fmla="*/ 211183 h 211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4394" h="211183">
                <a:moveTo>
                  <a:pt x="1744394" y="183048"/>
                </a:moveTo>
                <a:cubicBezTo>
                  <a:pt x="1594338" y="89263"/>
                  <a:pt x="1444282" y="-4521"/>
                  <a:pt x="1153550" y="168"/>
                </a:cubicBezTo>
                <a:cubicBezTo>
                  <a:pt x="862818" y="4857"/>
                  <a:pt x="288388" y="140845"/>
                  <a:pt x="0" y="211183"/>
                </a:cubicBezTo>
              </a:path>
            </a:pathLst>
          </a:custGeom>
          <a:noFill/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3137095" y="2749735"/>
            <a:ext cx="2293034" cy="351790"/>
          </a:xfrm>
          <a:custGeom>
            <a:avLst/>
            <a:gdLst>
              <a:gd name="connsiteX0" fmla="*/ 2293034 w 2293034"/>
              <a:gd name="connsiteY0" fmla="*/ 323655 h 351790"/>
              <a:gd name="connsiteX1" fmla="*/ 1252025 w 2293034"/>
              <a:gd name="connsiteY1" fmla="*/ 98 h 351790"/>
              <a:gd name="connsiteX2" fmla="*/ 0 w 2293034"/>
              <a:gd name="connsiteY2" fmla="*/ 351790 h 35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3034" h="351790">
                <a:moveTo>
                  <a:pt x="2293034" y="323655"/>
                </a:moveTo>
                <a:cubicBezTo>
                  <a:pt x="1963615" y="159532"/>
                  <a:pt x="1634197" y="-4591"/>
                  <a:pt x="1252025" y="98"/>
                </a:cubicBezTo>
                <a:cubicBezTo>
                  <a:pt x="869853" y="4787"/>
                  <a:pt x="0" y="351790"/>
                  <a:pt x="0" y="35179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/>
          <p:nvPr/>
        </p:nvCxnSpPr>
        <p:spPr>
          <a:xfrm flipV="1">
            <a:off x="3203848" y="3917452"/>
            <a:ext cx="0" cy="55275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V="1">
            <a:off x="4680956" y="3917452"/>
            <a:ext cx="0" cy="55275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V="1">
            <a:off x="5454679" y="3917452"/>
            <a:ext cx="0" cy="55275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55776" y="4581128"/>
            <a:ext cx="1261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>
                <a:latin typeface="굴림" panose="020B0600000101010101" pitchFamily="50" charset="-127"/>
                <a:ea typeface="굴림" panose="020B0600000101010101" pitchFamily="50" charset="-127"/>
              </a:rPr>
              <a:t>스냅샷 지점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30853" y="4581128"/>
            <a:ext cx="1463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>
                <a:latin typeface="굴림" panose="020B0600000101010101" pitchFamily="50" charset="-127"/>
                <a:ea typeface="굴림" panose="020B0600000101010101" pitchFamily="50" charset="-127"/>
              </a:rPr>
              <a:t>문제발생 시점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0600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120</Words>
  <Application>Microsoft Office PowerPoint</Application>
  <PresentationFormat>화면 슬라이드 쇼(4:3)</PresentationFormat>
  <Paragraphs>28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7</cp:revision>
  <dcterms:created xsi:type="dcterms:W3CDTF">2019-04-16T05:55:22Z</dcterms:created>
  <dcterms:modified xsi:type="dcterms:W3CDTF">2019-04-16T06:21:07Z</dcterms:modified>
</cp:coreProperties>
</file>