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4582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9114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494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671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154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266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2869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3823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903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53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9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162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D466F-897B-4259-9C86-7A76101587FA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EB990-F85A-4F34-9E2F-4829200C2D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96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75656" y="476672"/>
            <a:ext cx="5616624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bliqueTopRight"/>
            <a:lightRig rig="threePt" dir="t">
              <a:rot lat="0" lon="0" rev="13800000"/>
            </a:lightRig>
          </a:scene3d>
          <a:sp3d extrusionH="762000">
            <a:extrusionClr>
              <a:schemeClr val="bg1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조직 개선 </a:t>
            </a:r>
            <a:r>
              <a:rPr lang="en-US" altLang="ko-KR" sz="3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TFT</a:t>
            </a:r>
            <a:endParaRPr lang="ko-KR" altLang="en-US" sz="3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11560" y="2468941"/>
            <a:ext cx="1296144" cy="14401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조직개선</a:t>
            </a:r>
            <a:endParaRPr lang="ko-KR" altLang="en-US" sz="2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11560" y="4845205"/>
            <a:ext cx="1296144" cy="14401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의견수렴</a:t>
            </a:r>
            <a:endParaRPr lang="ko-KR" altLang="en-US" sz="2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195736" y="2468941"/>
            <a:ext cx="1512168" cy="72008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타사사례분석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427984" y="2468941"/>
            <a:ext cx="1512168" cy="72008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조직 안 도출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195736" y="4845205"/>
            <a:ext cx="1512168" cy="72008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부서별 상담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427984" y="4845205"/>
            <a:ext cx="1512168" cy="72008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변화관리 수행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516216" y="2468941"/>
            <a:ext cx="2376264" cy="345638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최종 안 설문 실시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부서별 회람 실시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변화 관리 기간 실시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    2012/05/10 ~ 5/20</a:t>
            </a:r>
          </a:p>
          <a:p>
            <a:endParaRPr lang="en-US" altLang="ko-KR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최종 조직 안 발표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오른쪽 화살표 11"/>
          <p:cNvSpPr/>
          <p:nvPr/>
        </p:nvSpPr>
        <p:spPr>
          <a:xfrm>
            <a:off x="3923928" y="2497077"/>
            <a:ext cx="360040" cy="720080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>
            <a:off x="6090352" y="2497077"/>
            <a:ext cx="360040" cy="720080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오른쪽 화살표 13"/>
          <p:cNvSpPr/>
          <p:nvPr/>
        </p:nvSpPr>
        <p:spPr>
          <a:xfrm>
            <a:off x="3923928" y="4874517"/>
            <a:ext cx="360040" cy="720080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6090352" y="4874517"/>
            <a:ext cx="360040" cy="720080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339752" y="3405045"/>
            <a:ext cx="3685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개선안 도출 시 외국 사례 </a:t>
            </a:r>
            <a:r>
              <a:rPr lang="en-US" altLang="ko-KR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건 포함</a:t>
            </a:r>
            <a:endParaRPr lang="en-US" altLang="ko-KR" sz="16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정기 회의 시 부서 별 최소 </a:t>
            </a:r>
            <a:r>
              <a:rPr lang="en-US" altLang="ko-KR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 참여</a:t>
            </a:r>
            <a:endParaRPr lang="ko-KR" altLang="en-US" sz="16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39752" y="5796553"/>
            <a:ext cx="30315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상담 수행 시 대리 이하 직원</a:t>
            </a:r>
            <a:endParaRPr lang="en-US" altLang="ko-KR" sz="16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  50% 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참여 필요</a:t>
            </a:r>
            <a:endParaRPr lang="ko-KR" altLang="en-US" sz="16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1820869"/>
            <a:ext cx="6627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u="sng" dirty="0">
                <a:latin typeface="굴림" panose="020B0600000101010101" pitchFamily="50" charset="-127"/>
                <a:ea typeface="굴림" panose="020B0600000101010101" pitchFamily="50" charset="-127"/>
              </a:rPr>
              <a:t>*</a:t>
            </a:r>
            <a:r>
              <a:rPr lang="ko-KR" altLang="en-US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개선 전략을 세우고 직원 의견 수렴 후 조직 개편을 수행 한다</a:t>
            </a:r>
            <a:r>
              <a:rPr lang="en-US" altLang="ko-KR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b="1" u="sng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000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>
            <a:normAutofit/>
          </a:bodyPr>
          <a:lstStyle/>
          <a:p>
            <a:r>
              <a:rPr lang="ko-KR" altLang="en-US" sz="3200" b="1" smtClean="0">
                <a:latin typeface="바탕" panose="02030600000101010101" pitchFamily="18" charset="-127"/>
                <a:ea typeface="바탕" panose="02030600000101010101" pitchFamily="18" charset="-127"/>
              </a:rPr>
              <a:t>제품과 서비스 산출 과정</a:t>
            </a:r>
            <a:endParaRPr lang="ko-KR" altLang="en-US" sz="3200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1268760"/>
            <a:ext cx="2448272" cy="5724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대량생산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275856" y="1268760"/>
            <a:ext cx="5112568" cy="5724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동일한 제품을 한꺼번에 대량으로 만드는 방식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27584" y="2060848"/>
            <a:ext cx="2448272" cy="5724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대량주문생산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75856" y="2060848"/>
            <a:ext cx="5112568" cy="5724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어느 정도까지는 대량생산 방식을 취하고 최종 완제품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은 고객의 주문에 맞추어 제작하는 방식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7584" y="2852936"/>
            <a:ext cx="2448272" cy="57243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주문생산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75856" y="2852936"/>
            <a:ext cx="5112568" cy="5724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개별 고객의 요구에 맞추어 한 번에</a:t>
            </a:r>
            <a:endParaRPr lang="en-US" altLang="ko-KR" sz="16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한 가지씩 생산하는 방식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95536" y="4437112"/>
            <a:ext cx="1368152" cy="8640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원료</a:t>
            </a:r>
            <a:endParaRPr lang="ko-KR" altLang="en-US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63688" y="4437112"/>
            <a:ext cx="1368152" cy="8640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천연자원</a:t>
            </a:r>
            <a:endParaRPr lang="ko-KR" altLang="en-US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95536" y="5329343"/>
            <a:ext cx="1368152" cy="8640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인적자원</a:t>
            </a:r>
            <a:endParaRPr lang="ko-KR" altLang="en-US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763688" y="5329343"/>
            <a:ext cx="1368152" cy="8640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자본</a:t>
            </a:r>
            <a:endParaRPr lang="ko-KR" altLang="en-US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355976" y="4797152"/>
            <a:ext cx="1512168" cy="10801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변환과정</a:t>
            </a:r>
            <a:endParaRPr lang="ko-KR" altLang="en-US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76256" y="4221088"/>
            <a:ext cx="1512168" cy="10801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제품</a:t>
            </a:r>
            <a:endParaRPr lang="ko-KR" altLang="en-US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876256" y="5301208"/>
            <a:ext cx="1512168" cy="10801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서비스</a:t>
            </a:r>
            <a:endParaRPr lang="ko-KR" altLang="en-US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" name="오른쪽 화살표 16"/>
          <p:cNvSpPr/>
          <p:nvPr/>
        </p:nvSpPr>
        <p:spPr>
          <a:xfrm>
            <a:off x="3347864" y="5013176"/>
            <a:ext cx="864096" cy="676207"/>
          </a:xfrm>
          <a:prstGeom prst="rightArrow">
            <a:avLst>
              <a:gd name="adj1" fmla="val 50000"/>
              <a:gd name="adj2" fmla="val 3751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오른쪽 화살표 17"/>
          <p:cNvSpPr/>
          <p:nvPr/>
        </p:nvSpPr>
        <p:spPr>
          <a:xfrm>
            <a:off x="5950387" y="5013176"/>
            <a:ext cx="864096" cy="676207"/>
          </a:xfrm>
          <a:prstGeom prst="rightArrow">
            <a:avLst>
              <a:gd name="adj1" fmla="val 50000"/>
              <a:gd name="adj2" fmla="val 37518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180046" y="3718193"/>
            <a:ext cx="10860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i="1" smtClean="0">
                <a:latin typeface="굴림" panose="020B0600000101010101" pitchFamily="50" charset="-127"/>
                <a:ea typeface="굴림" panose="020B0600000101010101" pitchFamily="50" charset="-127"/>
              </a:rPr>
              <a:t>투입물</a:t>
            </a:r>
            <a:endParaRPr lang="ko-KR" altLang="en-US" sz="2200" b="1" i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89325" y="3718193"/>
            <a:ext cx="10860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i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산출물</a:t>
            </a:r>
            <a:endParaRPr lang="ko-KR" altLang="en-US" sz="2200" b="1" i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185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118</Words>
  <Application>Microsoft Office PowerPoint</Application>
  <PresentationFormat>화면 슬라이드 쇼(4:3)</PresentationFormat>
  <Paragraphs>37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제품과 서비스 산출 과정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남기호</dc:creator>
  <cp:lastModifiedBy>남기호</cp:lastModifiedBy>
  <cp:revision>7</cp:revision>
  <dcterms:created xsi:type="dcterms:W3CDTF">2019-04-16T06:33:35Z</dcterms:created>
  <dcterms:modified xsi:type="dcterms:W3CDTF">2019-04-16T07:03:20Z</dcterms:modified>
</cp:coreProperties>
</file>