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2445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05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205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2752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3755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734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7391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457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458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0363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076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0836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F7615-8FA9-4993-AAEB-3F426970D59A}" type="datetimeFigureOut">
              <a:rPr lang="ko-KR" altLang="en-US" smtClean="0"/>
              <a:t>2019-04-29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AD85AE-DB4E-44F8-95ED-9D713508C4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52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3707904" y="908720"/>
            <a:ext cx="194421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기업전략 및 정책</a:t>
            </a:r>
            <a:endParaRPr lang="ko-KR" altLang="en-US" sz="1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707904" y="1844824"/>
            <a:ext cx="1944216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인력목표 및 정책</a:t>
            </a:r>
            <a:endParaRPr lang="ko-KR" altLang="en-US" sz="1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627784" y="2708920"/>
            <a:ext cx="1440160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인력수요 예측</a:t>
            </a:r>
            <a:endParaRPr lang="ko-KR" altLang="en-US" sz="1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292080" y="2708920"/>
            <a:ext cx="1440160" cy="5760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인력공급 예측</a:t>
            </a:r>
            <a:endParaRPr lang="ko-KR" altLang="en-US" sz="1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995936" y="3789040"/>
            <a:ext cx="1368152" cy="3600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차이 발생</a:t>
            </a:r>
            <a:endParaRPr lang="ko-KR" altLang="en-US" sz="1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051720" y="4725144"/>
            <a:ext cx="1368152" cy="3600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인력 과잉</a:t>
            </a:r>
            <a:endParaRPr lang="ko-KR" altLang="en-US" sz="1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047669" y="4725144"/>
            <a:ext cx="1368152" cy="3600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인력 부족</a:t>
            </a:r>
            <a:endParaRPr lang="ko-KR" altLang="en-US" sz="1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835696" y="5085184"/>
            <a:ext cx="1800200" cy="10081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재배치</a:t>
            </a:r>
            <a:endParaRPr lang="en-US" altLang="ko-KR" sz="12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정리해고</a:t>
            </a:r>
            <a:endParaRPr lang="en-US" altLang="ko-KR" sz="12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파면</a:t>
            </a:r>
            <a:endParaRPr lang="en-US" altLang="ko-KR" sz="12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은</a:t>
            </a:r>
            <a:r>
              <a:rPr lang="ko-KR" altLang="en-US" sz="12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퇴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832140" y="5085184"/>
            <a:ext cx="1800200" cy="10081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채용</a:t>
            </a:r>
            <a:endParaRPr lang="en-US" altLang="ko-KR" sz="12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초과근무</a:t>
            </a:r>
            <a:endParaRPr lang="en-US" altLang="ko-KR" sz="12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외부계약</a:t>
            </a:r>
            <a:endParaRPr lang="en-US" altLang="ko-KR" sz="12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sz="12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342900" indent="-342900">
              <a:buFont typeface="+mj-lt"/>
              <a:buAutoNum type="arabicPeriod"/>
            </a:pPr>
            <a:endParaRPr lang="ko-KR" altLang="en-US" sz="12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15" name="직선 화살표 연결선 14"/>
          <p:cNvCxnSpPr>
            <a:stCxn id="5" idx="2"/>
            <a:endCxn id="6" idx="0"/>
          </p:cNvCxnSpPr>
          <p:nvPr/>
        </p:nvCxnSpPr>
        <p:spPr>
          <a:xfrm>
            <a:off x="4680012" y="1484784"/>
            <a:ext cx="0" cy="360040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>
            <a:stCxn id="7" idx="3"/>
            <a:endCxn id="8" idx="1"/>
          </p:cNvCxnSpPr>
          <p:nvPr/>
        </p:nvCxnSpPr>
        <p:spPr>
          <a:xfrm>
            <a:off x="4067944" y="2996952"/>
            <a:ext cx="1224136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>
            <a:endCxn id="9" idx="0"/>
          </p:cNvCxnSpPr>
          <p:nvPr/>
        </p:nvCxnSpPr>
        <p:spPr>
          <a:xfrm>
            <a:off x="4680012" y="2996952"/>
            <a:ext cx="0" cy="79208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4680012" y="3501008"/>
            <a:ext cx="2484276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꺾인 연결선 22"/>
          <p:cNvCxnSpPr>
            <a:stCxn id="6" idx="1"/>
            <a:endCxn id="7" idx="0"/>
          </p:cNvCxnSpPr>
          <p:nvPr/>
        </p:nvCxnSpPr>
        <p:spPr>
          <a:xfrm rot="10800000" flipV="1">
            <a:off x="3347864" y="2132856"/>
            <a:ext cx="360040" cy="576064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꺾인 연결선 26"/>
          <p:cNvCxnSpPr>
            <a:stCxn id="6" idx="3"/>
            <a:endCxn id="8" idx="0"/>
          </p:cNvCxnSpPr>
          <p:nvPr/>
        </p:nvCxnSpPr>
        <p:spPr>
          <a:xfrm>
            <a:off x="5652120" y="2132856"/>
            <a:ext cx="360040" cy="576064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꺾인 연결선 28"/>
          <p:cNvCxnSpPr>
            <a:stCxn id="9" idx="2"/>
            <a:endCxn id="10" idx="0"/>
          </p:cNvCxnSpPr>
          <p:nvPr/>
        </p:nvCxnSpPr>
        <p:spPr>
          <a:xfrm rot="5400000">
            <a:off x="3419872" y="3465004"/>
            <a:ext cx="576064" cy="1944216"/>
          </a:xfrm>
          <a:prstGeom prst="bentConnector3">
            <a:avLst>
              <a:gd name="adj1" fmla="val 69467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꺾인 연결선 30"/>
          <p:cNvCxnSpPr>
            <a:stCxn id="9" idx="2"/>
            <a:endCxn id="11" idx="0"/>
          </p:cNvCxnSpPr>
          <p:nvPr/>
        </p:nvCxnSpPr>
        <p:spPr>
          <a:xfrm rot="16200000" flipH="1">
            <a:off x="5417846" y="3411245"/>
            <a:ext cx="576064" cy="2051733"/>
          </a:xfrm>
          <a:prstGeom prst="bentConnector3">
            <a:avLst>
              <a:gd name="adj1" fmla="val 69467"/>
            </a:avLst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730777" y="188640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latin typeface="바탕" panose="02030600000101010101" pitchFamily="18" charset="-127"/>
                <a:ea typeface="바탕" panose="02030600000101010101" pitchFamily="18" charset="-127"/>
              </a:rPr>
              <a:t>인적자원계획절차</a:t>
            </a:r>
            <a:endParaRPr lang="ko-KR" altLang="en-US" sz="2800" b="1" dirty="0"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27984" y="2750731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i="1" smtClean="0"/>
              <a:t>비교</a:t>
            </a:r>
            <a:endParaRPr lang="ko-KR" altLang="en-US" sz="1000" b="1" i="1"/>
          </a:p>
        </p:txBody>
      </p:sp>
      <p:sp>
        <p:nvSpPr>
          <p:cNvPr id="36" name="TextBox 35"/>
          <p:cNvSpPr txBox="1"/>
          <p:nvPr/>
        </p:nvSpPr>
        <p:spPr>
          <a:xfrm>
            <a:off x="7236296" y="3361713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i="1" dirty="0" smtClean="0"/>
              <a:t>차이 없음</a:t>
            </a:r>
            <a:r>
              <a:rPr lang="en-US" altLang="ko-KR" sz="1000" b="1" i="1" dirty="0" smtClean="0"/>
              <a:t>:</a:t>
            </a:r>
          </a:p>
          <a:p>
            <a:r>
              <a:rPr lang="ko-KR" altLang="en-US" sz="1000" b="1" i="1" dirty="0" smtClean="0"/>
              <a:t>수요</a:t>
            </a:r>
            <a:r>
              <a:rPr lang="en-US" altLang="ko-KR" sz="1000" b="1" i="1" dirty="0" smtClean="0"/>
              <a:t>=</a:t>
            </a:r>
            <a:r>
              <a:rPr lang="ko-KR" altLang="en-US" sz="1000" b="1" i="1" dirty="0" smtClean="0"/>
              <a:t>공급</a:t>
            </a:r>
            <a:endParaRPr lang="ko-KR" altLang="en-US" sz="1000" b="1" i="1" dirty="0"/>
          </a:p>
        </p:txBody>
      </p:sp>
    </p:spTree>
    <p:extLst>
      <p:ext uri="{BB962C8B-B14F-4D97-AF65-F5344CB8AC3E}">
        <p14:creationId xmlns:p14="http://schemas.microsoft.com/office/powerpoint/2010/main" val="375717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755576" y="1844824"/>
            <a:ext cx="7920880" cy="42484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3563888" y="1556792"/>
            <a:ext cx="2160240" cy="5760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통신방식</a:t>
            </a:r>
            <a:endParaRPr lang="ko-KR" altLang="en-US" sz="2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043608" y="2132856"/>
            <a:ext cx="504056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400" b="1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ko-KR" altLang="en-US" sz="3400" b="1" dirty="0">
              <a:solidFill>
                <a:schemeClr val="tx1"/>
              </a:solidFill>
              <a:latin typeface="Cambria Math" panose="02040503050406030204" pitchFamily="18" charset="0"/>
              <a:ea typeface="바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23928" y="4293096"/>
            <a:ext cx="1656184" cy="360040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데이터의 흐름</a:t>
            </a:r>
            <a:endParaRPr lang="ko-KR" altLang="en-US" sz="16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" name="원통 4"/>
          <p:cNvSpPr/>
          <p:nvPr/>
        </p:nvSpPr>
        <p:spPr>
          <a:xfrm rot="16200000">
            <a:off x="4572000" y="4293096"/>
            <a:ext cx="360040" cy="1800200"/>
          </a:xfrm>
          <a:prstGeom prst="can">
            <a:avLst>
              <a:gd name="adj" fmla="val 51955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" name="타원 5"/>
          <p:cNvSpPr/>
          <p:nvPr/>
        </p:nvSpPr>
        <p:spPr>
          <a:xfrm>
            <a:off x="6516216" y="4833155"/>
            <a:ext cx="720080" cy="72008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</a:t>
            </a:r>
            <a:endParaRPr lang="ko-KR" altLang="en-US" sz="22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39752" y="4833155"/>
            <a:ext cx="720080" cy="72008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송</a:t>
            </a:r>
            <a:endParaRPr lang="ko-KR" altLang="en-US" sz="22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9" name="모서리가 둥근 사각형 설명선 8"/>
          <p:cNvSpPr/>
          <p:nvPr/>
        </p:nvSpPr>
        <p:spPr>
          <a:xfrm>
            <a:off x="6228184" y="836712"/>
            <a:ext cx="1800200" cy="864096"/>
          </a:xfrm>
          <a:prstGeom prst="wedgeRoundRectCallout">
            <a:avLst>
              <a:gd name="adj1" fmla="val -77626"/>
              <a:gd name="adj2" fmla="val 54513"/>
              <a:gd name="adj3" fmla="val 16667"/>
            </a:avLst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흐름</a:t>
            </a:r>
            <a:r>
              <a:rPr lang="en-US" altLang="ko-KR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방향</a:t>
            </a:r>
            <a:r>
              <a:rPr lang="en-US" altLang="ko-KR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</a:t>
            </a: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동시성여부에 따라</a:t>
            </a:r>
            <a:endParaRPr lang="en-US" altLang="ko-KR" sz="1400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분</a:t>
            </a:r>
            <a:r>
              <a:rPr lang="ko-KR" altLang="en-US" sz="1400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7410" y="2060848"/>
            <a:ext cx="7391767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3200" dirty="0" smtClean="0"/>
              <a:t>   </a:t>
            </a:r>
            <a:r>
              <a:rPr lang="ko-KR" altLang="en-US" sz="3400" b="1" dirty="0" err="1" smtClean="0"/>
              <a:t>단방향</a:t>
            </a:r>
            <a:r>
              <a:rPr lang="ko-KR" altLang="en-US" sz="3400" b="1" dirty="0" smtClean="0"/>
              <a:t> 통신</a:t>
            </a:r>
            <a:r>
              <a:rPr lang="en-US" altLang="ko-KR" sz="3400" b="1" dirty="0" smtClean="0"/>
              <a:t>(Simplex)</a:t>
            </a:r>
          </a:p>
          <a:p>
            <a:r>
              <a:rPr lang="ko-KR" altLang="en-US" sz="1950" dirty="0" err="1" smtClean="0"/>
              <a:t>단반향</a:t>
            </a:r>
            <a:r>
              <a:rPr lang="ko-KR" altLang="en-US" sz="1950" dirty="0" smtClean="0"/>
              <a:t> 통신이란 한 단말기에서는 송신 기능만 가지고 있고 다른</a:t>
            </a:r>
            <a:endParaRPr lang="en-US" altLang="ko-KR" sz="1950" dirty="0" smtClean="0"/>
          </a:p>
          <a:p>
            <a:r>
              <a:rPr lang="ko-KR" altLang="en-US" sz="1950" dirty="0" smtClean="0"/>
              <a:t>쪽 단말기는 수신 기능만 가지고 있기 때문에 데이터가</a:t>
            </a:r>
            <a:endParaRPr lang="en-US" altLang="ko-KR" sz="1950" dirty="0" smtClean="0"/>
          </a:p>
          <a:p>
            <a:r>
              <a:rPr lang="ko-KR" altLang="en-US" sz="1950" dirty="0" smtClean="0"/>
              <a:t>일방적으로 한 방향으로만 전송되는 통신을 말한다</a:t>
            </a:r>
            <a:r>
              <a:rPr lang="en-US" altLang="ko-KR" sz="1950" dirty="0" smtClean="0"/>
              <a:t>.</a:t>
            </a:r>
          </a:p>
          <a:p>
            <a:r>
              <a:rPr lang="ko-KR" altLang="en-US" sz="1950" dirty="0" smtClean="0"/>
              <a:t>예 </a:t>
            </a:r>
            <a:r>
              <a:rPr lang="en-US" altLang="ko-KR" sz="1950" dirty="0" smtClean="0"/>
              <a:t>) TV, </a:t>
            </a:r>
            <a:r>
              <a:rPr lang="ko-KR" altLang="en-US" sz="1950" dirty="0" smtClean="0"/>
              <a:t>라디오</a:t>
            </a:r>
            <a:endParaRPr lang="ko-KR" altLang="en-US" sz="1950" dirty="0"/>
          </a:p>
        </p:txBody>
      </p:sp>
      <p:cxnSp>
        <p:nvCxnSpPr>
          <p:cNvPr id="13" name="직선 연결선 12"/>
          <p:cNvCxnSpPr>
            <a:stCxn id="7" idx="6"/>
            <a:endCxn id="5" idx="1"/>
          </p:cNvCxnSpPr>
          <p:nvPr/>
        </p:nvCxnSpPr>
        <p:spPr>
          <a:xfrm>
            <a:off x="3059832" y="5193195"/>
            <a:ext cx="792088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>
            <a:stCxn id="5" idx="3"/>
            <a:endCxn id="6" idx="2"/>
          </p:cNvCxnSpPr>
          <p:nvPr/>
        </p:nvCxnSpPr>
        <p:spPr>
          <a:xfrm flipV="1">
            <a:off x="5652120" y="5193195"/>
            <a:ext cx="864096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>
            <a:off x="4283968" y="4833155"/>
            <a:ext cx="100811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1560" y="764704"/>
            <a:ext cx="47099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smtClean="0"/>
              <a:t>정보통신의 유형</a:t>
            </a:r>
            <a:endParaRPr lang="ko-KR" altLang="en-US" sz="4800"/>
          </a:p>
        </p:txBody>
      </p:sp>
    </p:spTree>
    <p:extLst>
      <p:ext uri="{BB962C8B-B14F-4D97-AF65-F5344CB8AC3E}">
        <p14:creationId xmlns:p14="http://schemas.microsoft.com/office/powerpoint/2010/main" val="2345726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81</Words>
  <Application>Microsoft Office PowerPoint</Application>
  <PresentationFormat>화면 슬라이드 쇼(4:3)</PresentationFormat>
  <Paragraphs>32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남기호</dc:creator>
  <cp:lastModifiedBy>남기호</cp:lastModifiedBy>
  <cp:revision>4</cp:revision>
  <dcterms:created xsi:type="dcterms:W3CDTF">2019-04-29T10:11:13Z</dcterms:created>
  <dcterms:modified xsi:type="dcterms:W3CDTF">2019-04-29T10:33:12Z</dcterms:modified>
</cp:coreProperties>
</file>