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1780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1508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34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53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371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386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5531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25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91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72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423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988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B5239-68F6-4F1C-9FE2-0B0C5AEBE716}" type="datetimeFigureOut">
              <a:rPr lang="ko-KR" altLang="en-US" smtClean="0"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84B1B-D99A-4E70-B8D6-1E41AB73C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998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가로로 말린 두루마리 모양 3"/>
          <p:cNvSpPr/>
          <p:nvPr/>
        </p:nvSpPr>
        <p:spPr>
          <a:xfrm>
            <a:off x="1475656" y="188640"/>
            <a:ext cx="6336704" cy="936104"/>
          </a:xfrm>
          <a:prstGeom prst="horizontalScroll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400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이미지의 처리와 압축</a:t>
            </a:r>
            <a:endParaRPr lang="ko-KR" altLang="en-US" sz="3400" b="1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246654"/>
              </p:ext>
            </p:extLst>
          </p:nvPr>
        </p:nvGraphicFramePr>
        <p:xfrm>
          <a:off x="1907704" y="2830448"/>
          <a:ext cx="936104" cy="81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26"/>
                <a:gridCol w="234026"/>
                <a:gridCol w="234026"/>
                <a:gridCol w="234026"/>
              </a:tblGrid>
              <a:tr h="203644"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3644"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3644"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3644"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55103"/>
              </p:ext>
            </p:extLst>
          </p:nvPr>
        </p:nvGraphicFramePr>
        <p:xfrm>
          <a:off x="1907704" y="5013176"/>
          <a:ext cx="936104" cy="81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26"/>
                <a:gridCol w="234026"/>
                <a:gridCol w="234026"/>
                <a:gridCol w="234026"/>
              </a:tblGrid>
              <a:tr h="203644"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3644"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3644"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3644"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3491880" y="2823107"/>
            <a:ext cx="4176464" cy="821917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압</a:t>
            </a:r>
            <a:endParaRPr lang="ko-KR" altLang="en-US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779912" y="3169844"/>
            <a:ext cx="1008112" cy="2199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ko-KR" altLang="en-US" sz="11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순방향 </a:t>
            </a:r>
            <a:r>
              <a:rPr lang="en-US" altLang="ko-KR" sz="11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DCT</a:t>
            </a:r>
            <a:endParaRPr lang="ko-KR" altLang="en-US" sz="11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292080" y="3169844"/>
            <a:ext cx="792088" cy="2199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ko-KR" altLang="en-US" sz="11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양자</a:t>
            </a:r>
            <a:r>
              <a:rPr lang="ko-KR" altLang="en-US" sz="110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화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588224" y="3169844"/>
            <a:ext cx="792088" cy="2199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ko-KR" altLang="en-US" sz="11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인코더</a:t>
            </a:r>
            <a:endParaRPr lang="ko-KR" altLang="en-US" sz="11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491880" y="5013176"/>
            <a:ext cx="4176464" cy="821917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3779912" y="5301208"/>
            <a:ext cx="1008112" cy="2199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역</a:t>
            </a:r>
            <a:r>
              <a:rPr lang="ko-KR" altLang="en-US" sz="11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방향 </a:t>
            </a:r>
            <a:r>
              <a:rPr lang="en-US" altLang="ko-KR" sz="11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DCT</a:t>
            </a:r>
            <a:endParaRPr lang="ko-KR" altLang="en-US" sz="11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5292080" y="5301208"/>
            <a:ext cx="792088" cy="2199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ko-KR" altLang="en-US" sz="1100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역</a:t>
            </a:r>
            <a:r>
              <a:rPr lang="ko-KR" altLang="en-US" sz="1100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양</a:t>
            </a:r>
            <a:r>
              <a:rPr lang="ko-KR" altLang="en-US" sz="1100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자화</a:t>
            </a:r>
            <a:endParaRPr lang="ko-KR" altLang="en-US" sz="11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6588224" y="5301208"/>
            <a:ext cx="792088" cy="2199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ko-KR" altLang="en-US" sz="1100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디</a:t>
            </a:r>
            <a:r>
              <a:rPr lang="ko-KR" altLang="en-US" sz="1100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코더</a:t>
            </a:r>
            <a:endParaRPr lang="ko-KR" altLang="en-US" sz="11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2924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73877" y="2824060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/>
              <a:t>압축과정</a:t>
            </a:r>
            <a:endParaRPr lang="ko-KR" altLang="en-US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230756" y="2492896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/>
              <a:t>입력된 이미지 데이터</a:t>
            </a:r>
            <a:endParaRPr lang="ko-KR" alt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230756" y="5949280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/>
              <a:t>복</a:t>
            </a:r>
            <a:r>
              <a:rPr lang="ko-KR" altLang="en-US" sz="1400" b="1" dirty="0"/>
              <a:t>원</a:t>
            </a:r>
            <a:r>
              <a:rPr lang="ko-KR" altLang="en-US" sz="1400" b="1" dirty="0" smtClean="0"/>
              <a:t>된 이미지 데이터</a:t>
            </a:r>
            <a:endParaRPr lang="ko-KR" alt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473877" y="5563653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/>
              <a:t>복</a:t>
            </a:r>
            <a:r>
              <a:rPr lang="ko-KR" altLang="en-US" sz="1400" b="1" dirty="0"/>
              <a:t>원</a:t>
            </a:r>
            <a:r>
              <a:rPr lang="ko-KR" altLang="en-US" sz="1400" b="1" dirty="0" smtClean="0"/>
              <a:t>과정</a:t>
            </a:r>
            <a:endParaRPr lang="ko-KR" altLang="en-US" sz="1400" b="1" dirty="0"/>
          </a:p>
        </p:txBody>
      </p:sp>
      <p:sp>
        <p:nvSpPr>
          <p:cNvPr id="22" name="직사각형 21"/>
          <p:cNvSpPr/>
          <p:nvPr/>
        </p:nvSpPr>
        <p:spPr>
          <a:xfrm>
            <a:off x="7956376" y="3933056"/>
            <a:ext cx="720080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압축된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이미지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데이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터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5141343" y="4149080"/>
            <a:ext cx="942825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smtClean="0">
                <a:solidFill>
                  <a:schemeClr val="tx1"/>
                </a:solidFill>
              </a:rPr>
              <a:t>테이블 정보</a:t>
            </a:r>
            <a:endParaRPr lang="ko-KR" altLang="en-US" sz="110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556075" y="4149080"/>
            <a:ext cx="942825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smtClean="0">
                <a:solidFill>
                  <a:schemeClr val="tx1"/>
                </a:solidFill>
              </a:rPr>
              <a:t>테이블 정보</a:t>
            </a:r>
            <a:endParaRPr lang="ko-KR" altLang="en-US" sz="1100">
              <a:solidFill>
                <a:schemeClr val="tx1"/>
              </a:solidFill>
            </a:endParaRPr>
          </a:p>
        </p:txBody>
      </p:sp>
      <p:cxnSp>
        <p:nvCxnSpPr>
          <p:cNvPr id="26" name="직선 화살표 연결선 25"/>
          <p:cNvCxnSpPr/>
          <p:nvPr/>
        </p:nvCxnSpPr>
        <p:spPr>
          <a:xfrm>
            <a:off x="2907102" y="3279831"/>
            <a:ext cx="728794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/>
          <p:nvPr/>
        </p:nvCxnSpPr>
        <p:spPr>
          <a:xfrm>
            <a:off x="4860032" y="3279831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/>
          <p:cNvCxnSpPr/>
          <p:nvPr/>
        </p:nvCxnSpPr>
        <p:spPr>
          <a:xfrm>
            <a:off x="6156176" y="3279831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/>
          <p:nvPr/>
        </p:nvCxnSpPr>
        <p:spPr>
          <a:xfrm flipV="1">
            <a:off x="5612755" y="3466640"/>
            <a:ext cx="0" cy="61043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/>
          <p:cNvCxnSpPr/>
          <p:nvPr/>
        </p:nvCxnSpPr>
        <p:spPr>
          <a:xfrm>
            <a:off x="5612755" y="4496632"/>
            <a:ext cx="1" cy="44453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/>
          <p:nvPr/>
        </p:nvCxnSpPr>
        <p:spPr>
          <a:xfrm flipH="1">
            <a:off x="2881223" y="5411195"/>
            <a:ext cx="82668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37"/>
          <p:cNvCxnSpPr/>
          <p:nvPr/>
        </p:nvCxnSpPr>
        <p:spPr>
          <a:xfrm>
            <a:off x="4860032" y="5424134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/>
          <p:cNvCxnSpPr/>
          <p:nvPr/>
        </p:nvCxnSpPr>
        <p:spPr>
          <a:xfrm>
            <a:off x="6156176" y="5411195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/>
          <p:nvPr/>
        </p:nvCxnSpPr>
        <p:spPr>
          <a:xfrm flipV="1">
            <a:off x="7092280" y="3466640"/>
            <a:ext cx="0" cy="61043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화살표 연결선 44"/>
          <p:cNvCxnSpPr/>
          <p:nvPr/>
        </p:nvCxnSpPr>
        <p:spPr>
          <a:xfrm>
            <a:off x="7092280" y="4496632"/>
            <a:ext cx="1" cy="44453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>
            <a:endCxn id="22" idx="0"/>
          </p:cNvCxnSpPr>
          <p:nvPr/>
        </p:nvCxnSpPr>
        <p:spPr>
          <a:xfrm>
            <a:off x="7498900" y="3279831"/>
            <a:ext cx="817516" cy="653225"/>
          </a:xfrm>
          <a:prstGeom prst="bentConnector2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꺾인 연결선 48"/>
          <p:cNvCxnSpPr>
            <a:stCxn id="22" idx="2"/>
            <a:endCxn id="16" idx="3"/>
          </p:cNvCxnSpPr>
          <p:nvPr/>
        </p:nvCxnSpPr>
        <p:spPr>
          <a:xfrm rot="5400000">
            <a:off x="7469335" y="4564113"/>
            <a:ext cx="758059" cy="936104"/>
          </a:xfrm>
          <a:prstGeom prst="bentConnector2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/>
          <p:nvPr/>
        </p:nvCxnSpPr>
        <p:spPr>
          <a:xfrm flipH="1" flipV="1">
            <a:off x="2193520" y="3501008"/>
            <a:ext cx="650288" cy="64807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/>
          <p:nvPr/>
        </p:nvCxnSpPr>
        <p:spPr>
          <a:xfrm flipH="1">
            <a:off x="2194505" y="4507639"/>
            <a:ext cx="649303" cy="65152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519156" y="4172464"/>
            <a:ext cx="809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8x8 </a:t>
            </a:r>
            <a:r>
              <a:rPr lang="ko-KR" altLang="en-US" sz="1200" b="1" dirty="0" err="1" smtClean="0"/>
              <a:t>블럭</a:t>
            </a:r>
            <a:endParaRPr lang="ko-KR" altLang="en-US" sz="12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4949292" y="4437112"/>
            <a:ext cx="1156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(</a:t>
            </a:r>
            <a:r>
              <a:rPr lang="ko-KR" altLang="en-US" sz="1200" dirty="0" smtClean="0"/>
              <a:t>양자화  행렬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  <p:sp>
        <p:nvSpPr>
          <p:cNvPr id="58" name="TextBox 57"/>
          <p:cNvSpPr txBox="1"/>
          <p:nvPr/>
        </p:nvSpPr>
        <p:spPr>
          <a:xfrm>
            <a:off x="6296234" y="4437112"/>
            <a:ext cx="1451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smtClean="0"/>
              <a:t>(Huffman  </a:t>
            </a:r>
            <a:r>
              <a:rPr lang="ko-KR" altLang="en-US" sz="1200" dirty="0" smtClean="0"/>
              <a:t>테이블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  <p:sp>
        <p:nvSpPr>
          <p:cNvPr id="59" name="TextBox 58"/>
          <p:cNvSpPr txBox="1"/>
          <p:nvPr/>
        </p:nvSpPr>
        <p:spPr>
          <a:xfrm>
            <a:off x="759401" y="1547500"/>
            <a:ext cx="5464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JPEG</a:t>
            </a:r>
            <a:r>
              <a:rPr lang="ko-KR" altLang="en-US" dirty="0" smtClean="0"/>
              <a:t>에 의한 이미지 데이터의 압축 및 복원 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8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827584" y="1268760"/>
            <a:ext cx="1440160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직무분석 및</a:t>
            </a:r>
            <a:endParaRPr lang="en-US" altLang="ko-KR" sz="1600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</a:t>
            </a:r>
            <a:r>
              <a:rPr lang="ko-KR" altLang="en-US" sz="160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843808" y="1268760"/>
            <a:ext cx="1800200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인적자원계획 및</a:t>
            </a:r>
            <a:endParaRPr lang="en-US" altLang="ko-KR" sz="1600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예</a:t>
            </a:r>
            <a:r>
              <a:rPr lang="ko-KR" altLang="en-US" sz="160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측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148064" y="1268760"/>
            <a:ext cx="1440160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지원자 모집</a:t>
            </a:r>
            <a:endParaRPr lang="ko-KR" altLang="en-US" sz="16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092280" y="1268760"/>
            <a:ext cx="1296144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선발</a:t>
            </a:r>
            <a:endParaRPr lang="ko-KR" altLang="en-US" sz="16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115616" y="2492896"/>
            <a:ext cx="2448272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내부 채용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65882" y="2492896"/>
            <a:ext cx="4750534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내부승진 및 전보 방침에 준함</a:t>
            </a:r>
            <a:endParaRPr lang="ko-KR" altLang="en-US" sz="19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115616" y="3789040"/>
            <a:ext cx="2448272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외부 채용</a:t>
            </a:r>
            <a:endParaRPr lang="ko-KR" altLang="en-US" sz="2400" b="1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565882" y="3789040"/>
            <a:ext cx="4750534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외부 인력시장에서 적절한 채용 대상자를</a:t>
            </a:r>
            <a:endParaRPr lang="en-US" altLang="ko-KR" sz="19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9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몰색</a:t>
            </a:r>
            <a:r>
              <a:rPr lang="ko-KR" altLang="en-US" sz="1900" b="1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함</a:t>
            </a:r>
            <a:endParaRPr lang="ko-KR" altLang="en-US" sz="19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995936" y="4941168"/>
            <a:ext cx="1584176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광고</a:t>
            </a:r>
            <a:endParaRPr lang="ko-KR" altLang="en-US" sz="19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300192" y="4941168"/>
            <a:ext cx="1584176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구인회사</a:t>
            </a:r>
            <a:endParaRPr lang="ko-KR" altLang="en-US" sz="19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995936" y="5949280"/>
            <a:ext cx="1584176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채용박람회</a:t>
            </a:r>
            <a:endParaRPr lang="ko-KR" altLang="en-US" sz="19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300192" y="5949280"/>
            <a:ext cx="1584176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채용설명회</a:t>
            </a:r>
            <a:endParaRPr lang="ko-KR" altLang="en-US" sz="19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오른쪽 화살표 15"/>
          <p:cNvSpPr/>
          <p:nvPr/>
        </p:nvSpPr>
        <p:spPr>
          <a:xfrm>
            <a:off x="2339752" y="1484784"/>
            <a:ext cx="432048" cy="216024"/>
          </a:xfrm>
          <a:prstGeom prst="rightArrow">
            <a:avLst>
              <a:gd name="adj1" fmla="val 50000"/>
              <a:gd name="adj2" fmla="val 42013"/>
            </a:avLst>
          </a:prstGeom>
          <a:solidFill>
            <a:schemeClr val="bg1">
              <a:lumMod val="6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>
            <a:off x="4683867" y="1484784"/>
            <a:ext cx="432048" cy="216024"/>
          </a:xfrm>
          <a:prstGeom prst="rightArrow">
            <a:avLst>
              <a:gd name="adj1" fmla="val 50000"/>
              <a:gd name="adj2" fmla="val 42013"/>
            </a:avLst>
          </a:prstGeom>
          <a:solidFill>
            <a:schemeClr val="bg1">
              <a:lumMod val="6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오른쪽 화살표 17"/>
          <p:cNvSpPr/>
          <p:nvPr/>
        </p:nvSpPr>
        <p:spPr>
          <a:xfrm>
            <a:off x="6633437" y="1484784"/>
            <a:ext cx="432048" cy="216024"/>
          </a:xfrm>
          <a:prstGeom prst="rightArrow">
            <a:avLst>
              <a:gd name="adj1" fmla="val 50000"/>
              <a:gd name="adj2" fmla="val 42013"/>
            </a:avLst>
          </a:prstGeom>
          <a:solidFill>
            <a:schemeClr val="bg1">
              <a:lumMod val="6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364265" y="121121"/>
            <a:ext cx="2100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지원자 모집</a:t>
            </a:r>
            <a:endParaRPr lang="ko-KR" altLang="en-US" sz="28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342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76</Words>
  <Application>Microsoft Office PowerPoint</Application>
  <PresentationFormat>화면 슬라이드 쇼(4:3)</PresentationFormat>
  <Paragraphs>37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5</cp:revision>
  <dcterms:created xsi:type="dcterms:W3CDTF">2019-04-30T07:44:43Z</dcterms:created>
  <dcterms:modified xsi:type="dcterms:W3CDTF">2019-04-30T08:13:12Z</dcterms:modified>
</cp:coreProperties>
</file>